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88" r:id="rId4"/>
    <p:sldId id="257" r:id="rId5"/>
    <p:sldId id="275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86" r:id="rId17"/>
    <p:sldId id="280" r:id="rId18"/>
    <p:sldId id="278" r:id="rId19"/>
    <p:sldId id="270" r:id="rId20"/>
    <p:sldId id="268" r:id="rId21"/>
    <p:sldId id="276" r:id="rId22"/>
    <p:sldId id="271" r:id="rId23"/>
    <p:sldId id="272" r:id="rId24"/>
    <p:sldId id="273" r:id="rId25"/>
    <p:sldId id="274" r:id="rId26"/>
    <p:sldId id="279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8EFDB-7BB6-406F-800B-C04E40CF3839}" v="2" dt="2019-10-07T21:25:42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orteil" userId="2e5e2d647611820c" providerId="LiveId" clId="{8E174858-C05D-4891-9C05-E3673BB8DBC3}"/>
    <pc:docChg chg="custSel addSld delSld modSld">
      <pc:chgData name="Brian Corteil" userId="2e5e2d647611820c" providerId="LiveId" clId="{8E174858-C05D-4891-9C05-E3673BB8DBC3}" dt="2019-10-07T21:25:49.871" v="12" actId="1076"/>
      <pc:docMkLst>
        <pc:docMk/>
      </pc:docMkLst>
      <pc:sldChg chg="del">
        <pc:chgData name="Brian Corteil" userId="2e5e2d647611820c" providerId="LiveId" clId="{8E174858-C05D-4891-9C05-E3673BB8DBC3}" dt="2019-10-07T21:23:56.580" v="2" actId="2696"/>
        <pc:sldMkLst>
          <pc:docMk/>
          <pc:sldMk cId="1170015699" sldId="277"/>
        </pc:sldMkLst>
      </pc:sldChg>
      <pc:sldChg chg="del">
        <pc:chgData name="Brian Corteil" userId="2e5e2d647611820c" providerId="LiveId" clId="{8E174858-C05D-4891-9C05-E3673BB8DBC3}" dt="2019-10-07T21:23:51.046" v="0" actId="2696"/>
        <pc:sldMkLst>
          <pc:docMk/>
          <pc:sldMk cId="3140836936" sldId="281"/>
        </pc:sldMkLst>
      </pc:sldChg>
      <pc:sldChg chg="addSp delSp modSp delAnim">
        <pc:chgData name="Brian Corteil" userId="2e5e2d647611820c" providerId="LiveId" clId="{8E174858-C05D-4891-9C05-E3673BB8DBC3}" dt="2019-10-07T21:25:49.871" v="12" actId="1076"/>
        <pc:sldMkLst>
          <pc:docMk/>
          <pc:sldMk cId="2181783915" sldId="282"/>
        </pc:sldMkLst>
        <pc:picChg chg="del">
          <ac:chgData name="Brian Corteil" userId="2e5e2d647611820c" providerId="LiveId" clId="{8E174858-C05D-4891-9C05-E3673BB8DBC3}" dt="2019-10-07T21:24:42.822" v="7" actId="478"/>
          <ac:picMkLst>
            <pc:docMk/>
            <pc:sldMk cId="2181783915" sldId="282"/>
            <ac:picMk id="4" creationId="{23F71140-3FC9-45CC-AD72-CB0595BBF398}"/>
          </ac:picMkLst>
        </pc:picChg>
        <pc:picChg chg="add mod">
          <ac:chgData name="Brian Corteil" userId="2e5e2d647611820c" providerId="LiveId" clId="{8E174858-C05D-4891-9C05-E3673BB8DBC3}" dt="2019-10-07T21:25:49.871" v="12" actId="1076"/>
          <ac:picMkLst>
            <pc:docMk/>
            <pc:sldMk cId="2181783915" sldId="282"/>
            <ac:picMk id="6" creationId="{54898C52-18A6-4B3C-B907-CEF251FF75D7}"/>
          </ac:picMkLst>
        </pc:picChg>
      </pc:sldChg>
      <pc:sldChg chg="del">
        <pc:chgData name="Brian Corteil" userId="2e5e2d647611820c" providerId="LiveId" clId="{8E174858-C05D-4891-9C05-E3673BB8DBC3}" dt="2019-10-07T21:24:20.940" v="6" actId="2696"/>
        <pc:sldMkLst>
          <pc:docMk/>
          <pc:sldMk cId="862486199" sldId="284"/>
        </pc:sldMkLst>
      </pc:sldChg>
      <pc:sldChg chg="del">
        <pc:chgData name="Brian Corteil" userId="2e5e2d647611820c" providerId="LiveId" clId="{8E174858-C05D-4891-9C05-E3673BB8DBC3}" dt="2019-10-07T21:24:03.964" v="4" actId="2696"/>
        <pc:sldMkLst>
          <pc:docMk/>
          <pc:sldMk cId="259813322" sldId="285"/>
        </pc:sldMkLst>
      </pc:sldChg>
      <pc:sldChg chg="del">
        <pc:chgData name="Brian Corteil" userId="2e5e2d647611820c" providerId="LiveId" clId="{8E174858-C05D-4891-9C05-E3673BB8DBC3}" dt="2019-10-07T21:24:08.077" v="5" actId="2696"/>
        <pc:sldMkLst>
          <pc:docMk/>
          <pc:sldMk cId="802032361" sldId="287"/>
        </pc:sldMkLst>
      </pc:sldChg>
      <pc:sldChg chg="add del">
        <pc:chgData name="Brian Corteil" userId="2e5e2d647611820c" providerId="LiveId" clId="{8E174858-C05D-4891-9C05-E3673BB8DBC3}" dt="2019-10-07T21:23:59.109" v="3" actId="2696"/>
        <pc:sldMkLst>
          <pc:docMk/>
          <pc:sldMk cId="3841868679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802E7-3AB1-7641-937A-A358C66B4CD1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05A18-CF70-B34E-8D2D-0F5ECE790F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9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05A18-CF70-B34E-8D2D-0F5ECE790F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3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EA15-5E71-DB4B-B12D-8B71D4920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B522F-A475-8041-A7C0-21025F8B0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44A2E-43F2-A941-988D-4CF71CBF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1F64A-BBB0-C745-97DC-02002B7F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97E1F-E4AA-BC46-BAF4-1DD5DACB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9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43C6-BAA4-4349-A92A-0BB108BF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3C1D7-7707-1840-B301-7D70EAEC4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C4918-4960-1A4C-B20A-B4549F45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76E32-8CCD-3C4F-A650-2EE46A6E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C9723-9719-354C-8E6D-4A5737E2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6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E6023-E68D-1840-AFE4-169A84769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39115-4BA6-5E45-9AD6-E2C1BA5A7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FA219-6A1B-8042-89F4-EF15FBC7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BF71D-D835-6144-A32A-0975E69B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C05CF-42EB-024D-B20E-7D45EF2C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77A0-4FC4-D843-A457-976E6CF4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2A6F1-482A-7A43-89B0-CA107CF9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6D42-7FEF-1145-99ED-5AEA678D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43413-EE99-CE48-9CE9-DB66F38A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35BF0-4EC3-F848-8049-2D071B28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3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F9AFC-6AB7-994C-88C7-99C62298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D9FC8-04EE-5D4C-B3D4-1D42E44C2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52D3C-2A02-334D-A7FA-B022AC366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ABAC9-D163-F649-B825-835946FBD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33115-5EB9-D64C-A542-1AFD4562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9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D09D8-1DDC-DF40-845A-2504A5D0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317E7-A112-FA49-8F83-F9D933781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75167-98B7-7045-B8ED-41ACA1AC3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A8F69-52AD-6444-BB77-3CD247DA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A81EF-866F-474D-9D99-3C6B0048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AD9C5-4D76-0F4D-BF3C-97EA0FC6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4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27D7-9E95-6143-B5A1-1087E3F4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2A410-0473-DC48-835C-FF17B3022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79771-DF9F-CD46-9826-B367D9CB7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82018-9C97-7A40-92C0-06C93B05B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D3AE6-6FF3-4E48-AD06-DCD493314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8B3F39-C3C3-8840-BE8C-7957C6B11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0CBCF-8197-D542-85CA-E95E4B0E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0D629-9B1A-F04D-86EF-9E0118B9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531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5974-A076-FE4A-8A00-A4D628B6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A3F8B-11DF-8740-BB86-FCEE4EA2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88956-CB51-324E-B0AA-63A7B3516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8F1FE-49E5-C244-A2B1-C8501FFA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3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F2D97-7A7C-F447-B5F3-543155B4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2E2B4-BE41-D748-A75A-83EE20530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28240-FE4D-6C47-8B35-AFA74DED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20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58E0-12A8-FB4B-86DB-7FA30BFE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412C5-BF84-E44A-BAFB-984A7AF1C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4043B-17D7-C24F-A965-7E58D4F1D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F8C60-ACCC-4D4F-93A6-DD117B0DC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20911-886F-CB4F-9FA6-64C12EFA3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40E00-DF74-4A4F-B2D1-EAB41C35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9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383D-123E-A944-91A0-38EE4F32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8CF105-3D3F-A243-9BA4-E50A6E2C7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AF89B-9BBF-C748-A077-D0EC7A7F8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910EC-33CB-8244-B55D-F8F5965B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C7A16-6478-6349-84E9-50C804BB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E5294-3FD2-B341-A4C8-F603D9DE4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0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39C3B-DE96-E24F-824B-A2D077C5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D9B64-7743-4147-AD6F-E46B006E5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33D85-1767-464D-A03C-A1DE85330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1F396-1528-5441-809E-C0A478DF9EF2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9A3E8-5DF1-9646-A36A-384EF4EF0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03A53-2929-4344-AB6C-AD6389A9E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16903-962F-3A45-989F-1DFBEC013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7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11C5-86C7-1744-A3D1-012E70AA4E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</a:t>
            </a:r>
            <a:r>
              <a:rPr lang="en-GB" u="sng" dirty="0"/>
              <a:t>Not</a:t>
            </a:r>
            <a:r>
              <a:rPr lang="en-GB" dirty="0"/>
              <a:t> to Build a Pi Wars Robot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9A6BC-BFB0-C94B-A9E2-C3BD83D85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Brian Corteil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51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826-28D3-2840-9BAE-B0F9198F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Caterpillar tracks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CAF66-F0AD-1C46-B691-6CD43AEFA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/>
              <a:t>Good grip</a:t>
            </a:r>
          </a:p>
          <a:p>
            <a:r>
              <a:rPr lang="en-GB" sz="1800"/>
              <a:t>Turns on the spot</a:t>
            </a:r>
          </a:p>
          <a:p>
            <a:r>
              <a:rPr lang="en-GB" sz="1800"/>
              <a:t>Can be tricky to get tracks right</a:t>
            </a:r>
            <a:endParaRPr lang="en-US" sz="1800"/>
          </a:p>
          <a:p>
            <a:endParaRPr lang="en-US" sz="1800"/>
          </a:p>
        </p:txBody>
      </p:sp>
      <p:pic>
        <p:nvPicPr>
          <p:cNvPr id="7" name="Picture 6" descr="A picture containing toy, snow, sitting, table&#10;&#10;Description automatically generated">
            <a:extLst>
              <a:ext uri="{FF2B5EF4-FFF2-40B4-BE49-F238E27FC236}">
                <a16:creationId xmlns:a16="http://schemas.microsoft.com/office/drawing/2014/main" id="{4D387A29-CC9E-4968-A462-0D0F446C0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" r="16849" b="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742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7992-2417-6143-BCB3-D8B2C8825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Omni directional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A08-E734-0047-8E15-ACE2BE71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GB" sz="2000" dirty="0"/>
              <a:t>Great on flat services</a:t>
            </a:r>
          </a:p>
          <a:p>
            <a:r>
              <a:rPr lang="en-GB" sz="2000" dirty="0"/>
              <a:t>Highly manoeuvrable, great for Pi Noon.</a:t>
            </a:r>
          </a:p>
          <a:p>
            <a:r>
              <a:rPr lang="en-GB" sz="2000" dirty="0"/>
              <a:t>Will find challenges like the obstacle course hard.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 descr="A picture containing sitting, truck, small, riding&#10;&#10;Description automatically generated">
            <a:extLst>
              <a:ext uri="{FF2B5EF4-FFF2-40B4-BE49-F238E27FC236}">
                <a16:creationId xmlns:a16="http://schemas.microsoft.com/office/drawing/2014/main" id="{334AA63B-6BE9-4A19-AAB8-762E568DA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5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611D-AB7F-6B42-8F5A-361D9C1A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GB" dirty="0"/>
              <a:t>Walking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0F02-73AC-A54F-80C6-DA24E6AC1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Slow</a:t>
            </a:r>
          </a:p>
          <a:p>
            <a:endParaRPr lang="en-US" dirty="0"/>
          </a:p>
        </p:txBody>
      </p:sp>
      <p:pic>
        <p:nvPicPr>
          <p:cNvPr id="5" name="Picture 4" descr="A person that is standing in the snow&#10;&#10;Description automatically generated">
            <a:extLst>
              <a:ext uri="{FF2B5EF4-FFF2-40B4-BE49-F238E27FC236}">
                <a16:creationId xmlns:a16="http://schemas.microsoft.com/office/drawing/2014/main" id="{666A1B1C-2537-4087-8702-681369DAA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0" r="18840" b="-2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6712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61D8-FAEC-F441-BC6E-30FA14F7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GB" dirty="0"/>
              <a:t>Balance 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A4DAD-3958-0B4F-B0F7-5FB6E9770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Silly Idea</a:t>
            </a:r>
          </a:p>
        </p:txBody>
      </p:sp>
      <p:pic>
        <p:nvPicPr>
          <p:cNvPr id="5" name="Picture 4" descr="A picture containing building, outdoor, sitting, motorcycle&#10;&#10;Description automatically generated">
            <a:extLst>
              <a:ext uri="{FF2B5EF4-FFF2-40B4-BE49-F238E27FC236}">
                <a16:creationId xmlns:a16="http://schemas.microsoft.com/office/drawing/2014/main" id="{A5994AD3-90EE-46B3-A4E2-BC8F97068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r="20936" b="1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9279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D355-074A-E34F-B181-BA0666FA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What size?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10D21-6BD8-E24C-928D-1249AC2FB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Large (A4 </a:t>
            </a:r>
            <a:r>
              <a:rPr lang="en-US" sz="2000" dirty="0" err="1"/>
              <a:t>ish</a:t>
            </a:r>
            <a:r>
              <a:rPr lang="en-US" sz="2000" dirty="0"/>
              <a:t>)</a:t>
            </a:r>
          </a:p>
          <a:p>
            <a:r>
              <a:rPr lang="en-US" sz="2000" dirty="0"/>
              <a:t>Pros: more room for stuff, big meaty motors, large wheels</a:t>
            </a:r>
          </a:p>
          <a:p>
            <a:r>
              <a:rPr lang="en-US" sz="2000" dirty="0"/>
              <a:t>Cons: needs more room to turn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Small(A5 or less)</a:t>
            </a:r>
          </a:p>
          <a:p>
            <a:pPr marL="0" indent="0">
              <a:buNone/>
            </a:pPr>
            <a:r>
              <a:rPr lang="en-US" sz="2000" dirty="0"/>
              <a:t>Pros: loads of room to turn, </a:t>
            </a:r>
          </a:p>
          <a:p>
            <a:pPr marL="0" indent="0">
              <a:buNone/>
            </a:pPr>
            <a:r>
              <a:rPr lang="en-US" sz="2000" dirty="0"/>
              <a:t>Cons: can’t use big meaty motors, small wheels, less space for stuff.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picture containing indoor, sitting, small, white&#10;&#10;Description automatically generated">
            <a:extLst>
              <a:ext uri="{FF2B5EF4-FFF2-40B4-BE49-F238E27FC236}">
                <a16:creationId xmlns:a16="http://schemas.microsoft.com/office/drawing/2014/main" id="{DDED0AB7-5ED7-4AF4-97E9-3FC0C9AB1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604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4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5960-2FB7-E64E-B59F-F108ADAB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GB"/>
              <a:t>Equipment selection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A8087-DCE3-D34A-961F-2D4F16436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GB" sz="2400"/>
              <a:t>Motors</a:t>
            </a:r>
          </a:p>
          <a:p>
            <a:r>
              <a:rPr lang="en-GB" sz="2400"/>
              <a:t>Motor driver</a:t>
            </a:r>
          </a:p>
          <a:p>
            <a:r>
              <a:rPr lang="en-GB" sz="2400"/>
              <a:t>Sensors</a:t>
            </a:r>
          </a:p>
          <a:p>
            <a:r>
              <a:rPr lang="en-GB" sz="2400"/>
              <a:t>Sonic</a:t>
            </a:r>
          </a:p>
          <a:p>
            <a:r>
              <a:rPr lang="en-GB" sz="2400"/>
              <a:t>ToF</a:t>
            </a:r>
          </a:p>
          <a:p>
            <a:r>
              <a:rPr lang="en-GB" sz="2400"/>
              <a:t>IR</a:t>
            </a:r>
          </a:p>
          <a:p>
            <a:r>
              <a:rPr lang="en-GB" sz="2400"/>
              <a:t>Camera</a:t>
            </a:r>
          </a:p>
          <a:p>
            <a:r>
              <a:rPr lang="en-GB" sz="2400"/>
              <a:t>Line following </a:t>
            </a:r>
          </a:p>
          <a:p>
            <a:endParaRPr lang="en-US" sz="240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5F228A71-1076-4B46-BAF7-38C254E8B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>
          <a:xfrm>
            <a:off x="6209938" y="-929073"/>
            <a:ext cx="5461724" cy="5577837"/>
          </a:xfrm>
          <a:prstGeom prst="rect">
            <a:avLst/>
          </a:prstGeom>
          <a:effectLst/>
        </p:spPr>
      </p:pic>
      <p:pic>
        <p:nvPicPr>
          <p:cNvPr id="7" name="Picture 6" descr="A picture containing red&#10;&#10;Description automatically generated">
            <a:extLst>
              <a:ext uri="{FF2B5EF4-FFF2-40B4-BE49-F238E27FC236}">
                <a16:creationId xmlns:a16="http://schemas.microsoft.com/office/drawing/2014/main" id="{922148BC-CE2F-435F-A04D-434557C50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446" y="3488830"/>
            <a:ext cx="3146708" cy="28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59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3684-D574-4904-9500-2FE9009DE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L298N Motor Driver Module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7389B6F1-C8C6-4B46-825A-B8685CFFE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62" y="1690688"/>
            <a:ext cx="4351338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7E414E-4B60-463D-9CC6-F3BE4D981E75}"/>
              </a:ext>
            </a:extLst>
          </p:cNvPr>
          <p:cNvSpPr txBox="1"/>
          <p:nvPr/>
        </p:nvSpPr>
        <p:spPr>
          <a:xfrm>
            <a:off x="838200" y="2112885"/>
            <a:ext cx="4237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Volt drop on output = less power to motors</a:t>
            </a:r>
          </a:p>
          <a:p>
            <a:r>
              <a:rPr lang="en-GB" dirty="0"/>
              <a:t>Heatsink = lost power to heat</a:t>
            </a:r>
          </a:p>
        </p:txBody>
      </p:sp>
    </p:spTree>
    <p:extLst>
      <p:ext uri="{BB962C8B-B14F-4D97-AF65-F5344CB8AC3E}">
        <p14:creationId xmlns:p14="http://schemas.microsoft.com/office/powerpoint/2010/main" val="102456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B073BB-8A29-416C-8347-0DF7DC861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3" y="643467"/>
            <a:ext cx="5111453" cy="5571066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656EA008-8D02-4A9B-9464-F634B183F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318948"/>
            <a:ext cx="5291667" cy="42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9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60D3-4198-4CB3-8C8F-3E986196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Which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9F21-B1A8-41FA-8AD3-C1F1E81B9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 Zero for low power requirement</a:t>
            </a:r>
          </a:p>
          <a:p>
            <a:r>
              <a:rPr lang="en-GB" dirty="0"/>
              <a:t>Pi 4 model B for open CV and any other CPU heavy tasks</a:t>
            </a:r>
          </a:p>
          <a:p>
            <a:r>
              <a:rPr lang="en-GB" dirty="0"/>
              <a:t>Pi 3 model A as good all round model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320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F0BA-5535-8347-9AF0-5CA0DAEA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GB" b="1" dirty="0"/>
              <a:t>Controls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B8CC-7E22-B349-A9C2-6E7976E28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GB" sz="2600"/>
              <a:t>Wireless Keyboard </a:t>
            </a:r>
          </a:p>
          <a:p>
            <a:r>
              <a:rPr lang="en-GB" sz="2600"/>
              <a:t>Game controller</a:t>
            </a:r>
          </a:p>
          <a:p>
            <a:r>
              <a:rPr lang="en-GB" sz="2600" err="1"/>
              <a:t>Bluespot</a:t>
            </a:r>
            <a:r>
              <a:rPr lang="en-GB" sz="2600"/>
              <a:t> app</a:t>
            </a:r>
          </a:p>
          <a:p>
            <a:pPr marL="0" indent="0">
              <a:buNone/>
            </a:pPr>
            <a:endParaRPr lang="en-GB" sz="2600"/>
          </a:p>
          <a:p>
            <a:pPr marL="0" indent="0">
              <a:buNone/>
            </a:pPr>
            <a:endParaRPr lang="en-GB" sz="2600"/>
          </a:p>
          <a:p>
            <a:pPr marL="0" indent="0">
              <a:buNone/>
            </a:pPr>
            <a:endParaRPr lang="en-GB" sz="2600"/>
          </a:p>
          <a:p>
            <a:pPr marL="0" indent="0">
              <a:buNone/>
            </a:pPr>
            <a:r>
              <a:rPr lang="en-GB" sz="2600"/>
              <a:t>Approximant engineering input or Pi Game libraries</a:t>
            </a:r>
          </a:p>
          <a:p>
            <a:endParaRPr lang="en-US" sz="2600"/>
          </a:p>
        </p:txBody>
      </p:sp>
      <p:pic>
        <p:nvPicPr>
          <p:cNvPr id="5" name="Picture 4" descr="A close up of a camera&#10;&#10;Description automatically generated">
            <a:extLst>
              <a:ext uri="{FF2B5EF4-FFF2-40B4-BE49-F238E27FC236}">
                <a16:creationId xmlns:a16="http://schemas.microsoft.com/office/drawing/2014/main" id="{D0BD9E4F-1000-4770-B8CA-E03AED52D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r="1093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3970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4087-A285-224B-9477-A33D2D37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3700"/>
              <a:t>Brian Corteil aka @</a:t>
            </a:r>
            <a:r>
              <a:rPr lang="en-GB" sz="3700" err="1"/>
              <a:t>CannonFodder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E2B83-EEC4-554E-BAE6-3F9B64ED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500" dirty="0"/>
              <a:t>Pi Wars History</a:t>
            </a:r>
          </a:p>
          <a:p>
            <a:pPr marL="0" indent="0">
              <a:buNone/>
            </a:pPr>
            <a:endParaRPr lang="en-GB" sz="1500" dirty="0"/>
          </a:p>
          <a:p>
            <a:r>
              <a:rPr lang="en-GB" sz="1500" dirty="0"/>
              <a:t>Year 1: PyroBot, ended up in the bottom third.</a:t>
            </a:r>
          </a:p>
          <a:p>
            <a:r>
              <a:rPr lang="en-GB" sz="1500" dirty="0"/>
              <a:t>Year 2: Revenge, A3 class winner</a:t>
            </a:r>
          </a:p>
          <a:p>
            <a:r>
              <a:rPr lang="en-GB" sz="1500" dirty="0"/>
              <a:t>Year 3: Rover, Pro’s winner</a:t>
            </a:r>
          </a:p>
          <a:p>
            <a:r>
              <a:rPr lang="en-GB" sz="1500" dirty="0"/>
              <a:t>Year 4: MAX, Pro’s runner up of by one point*</a:t>
            </a:r>
          </a:p>
          <a:p>
            <a:r>
              <a:rPr lang="en-GB" sz="1500" dirty="0"/>
              <a:t>Year 5: Face-plant, last place Pro’s</a:t>
            </a:r>
          </a:p>
          <a:p>
            <a:endParaRPr lang="en-GB" sz="1500" dirty="0"/>
          </a:p>
          <a:p>
            <a:r>
              <a:rPr lang="en-GB" sz="1500" dirty="0"/>
              <a:t>It was a rounding error, not still sore at all! </a:t>
            </a:r>
          </a:p>
          <a:p>
            <a:pPr marL="0" indent="0">
              <a:buNone/>
            </a:pPr>
            <a:endParaRPr lang="en-GB" sz="1500" dirty="0"/>
          </a:p>
          <a:p>
            <a:pPr marL="0" indent="0" algn="ctr">
              <a:buNone/>
            </a:pPr>
            <a:r>
              <a:rPr lang="en-GB" sz="2000" dirty="0"/>
              <a:t>Twitter: @</a:t>
            </a:r>
            <a:r>
              <a:rPr lang="en-GB" sz="2000" dirty="0" err="1"/>
              <a:t>CannonFodder</a:t>
            </a:r>
            <a:r>
              <a:rPr lang="en-GB" sz="1500" dirty="0"/>
              <a:t> </a:t>
            </a:r>
          </a:p>
          <a:p>
            <a:endParaRPr lang="en-GB" sz="1500" dirty="0"/>
          </a:p>
        </p:txBody>
      </p:sp>
      <p:pic>
        <p:nvPicPr>
          <p:cNvPr id="5" name="Picture 4" descr="A person standing in front of a cake&#10;&#10;Description automatically generated">
            <a:extLst>
              <a:ext uri="{FF2B5EF4-FFF2-40B4-BE49-F238E27FC236}">
                <a16:creationId xmlns:a16="http://schemas.microsoft.com/office/drawing/2014/main" id="{62CC5009-82A7-4239-AF64-C5EBFF5FB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r="1" b="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5022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E5ECEBE9-4C16-4F52-BFCB-7C3CBE48B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18" y="270002"/>
            <a:ext cx="6317996" cy="6317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AB012-F5CF-B444-ACE0-A71D3E00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69" y="234005"/>
            <a:ext cx="5127031" cy="1676603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Computer</a:t>
            </a:r>
            <a:r>
              <a:rPr lang="en-GB" sz="6000" b="1" dirty="0"/>
              <a:t> </a:t>
            </a:r>
            <a:r>
              <a:rPr lang="en-GB" sz="6000" dirty="0"/>
              <a:t>vision</a:t>
            </a:r>
            <a:r>
              <a:rPr lang="en-GB" sz="6000" b="1" dirty="0"/>
              <a:t> </a:t>
            </a:r>
            <a:endParaRPr lang="en-US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4A142-E6FC-CB4B-AAB8-E4472648B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Pi camera</a:t>
            </a:r>
          </a:p>
          <a:p>
            <a:pPr marL="0" indent="0">
              <a:buNone/>
            </a:pPr>
            <a:r>
              <a:rPr lang="en-US" dirty="0"/>
              <a:t>OpenCV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Pixy Camera</a:t>
            </a:r>
          </a:p>
          <a:p>
            <a:pPr marL="0" indent="0">
              <a:buNone/>
            </a:pPr>
            <a:r>
              <a:rPr lang="en-US" dirty="0"/>
              <a:t>no OpenCV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A44CE20-A3AE-4A9D-AF5F-529111301D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r="596" b="3"/>
          <a:stretch/>
        </p:blipFill>
        <p:spPr>
          <a:xfrm>
            <a:off x="5670800" y="493231"/>
            <a:ext cx="3399072" cy="34713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45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74E4-EA84-4292-B323-365D9B90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collect points and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40C41-AFBC-4DEE-8B92-CA584E717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Enter everything! there are points for trying</a:t>
            </a:r>
          </a:p>
          <a:p>
            <a:r>
              <a:rPr lang="en-GB" dirty="0"/>
              <a:t>Better to be average across all the challenges than just being the best at one or two.</a:t>
            </a:r>
          </a:p>
        </p:txBody>
      </p:sp>
    </p:spTree>
    <p:extLst>
      <p:ext uri="{BB962C8B-B14F-4D97-AF65-F5344CB8AC3E}">
        <p14:creationId xmlns:p14="http://schemas.microsoft.com/office/powerpoint/2010/main" val="390385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EC86-B76D-3C45-9541-12403496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GB"/>
              <a:t>Build quality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5FEB8-735D-E14E-9EF7-DCC9C009A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/>
              <a:t>No bread boards use strip or proto board instead</a:t>
            </a:r>
          </a:p>
          <a:p>
            <a:r>
              <a:rPr lang="en-US" sz="2400"/>
              <a:t>Bird nests are for birds not robots</a:t>
            </a:r>
          </a:p>
          <a:p>
            <a:r>
              <a:rPr lang="en-US" sz="2400"/>
              <a:t>Make sure batteries are secure</a:t>
            </a:r>
          </a:p>
          <a:p>
            <a:r>
              <a:rPr lang="en-US" sz="2400"/>
              <a:t>Keep cables </a:t>
            </a:r>
            <a:r>
              <a:rPr lang="en-GB" sz="2400"/>
              <a:t>tidy</a:t>
            </a:r>
          </a:p>
          <a:p>
            <a:r>
              <a:rPr lang="en-GB" sz="2400"/>
              <a:t>Have a wiring colour scheme</a:t>
            </a:r>
            <a:endParaRPr lang="en-US" sz="2400"/>
          </a:p>
          <a:p>
            <a:endParaRPr lang="en-US" sz="2400"/>
          </a:p>
        </p:txBody>
      </p:sp>
      <p:pic>
        <p:nvPicPr>
          <p:cNvPr id="5" name="Picture 4" descr="A picture containing shirt&#10;&#10;Description automatically generated">
            <a:extLst>
              <a:ext uri="{FF2B5EF4-FFF2-40B4-BE49-F238E27FC236}">
                <a16:creationId xmlns:a16="http://schemas.microsoft.com/office/drawing/2014/main" id="{333A83AA-504F-48A3-BA8D-94D2CDF99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r="3" b="3"/>
          <a:stretch/>
        </p:blipFill>
        <p:spPr>
          <a:xfrm>
            <a:off x="7556409" y="640082"/>
            <a:ext cx="3995928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9590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4AA57-C7DC-8846-BB4A-070CB42A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Artistic merit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2A66763-08ED-7240-BDF0-77C5834E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</a:rPr>
              <a:t>Have a theme and keep to it</a:t>
            </a:r>
          </a:p>
          <a:p>
            <a:r>
              <a:rPr lang="en-GB" sz="2400" dirty="0">
                <a:solidFill>
                  <a:srgbClr val="000000"/>
                </a:solidFill>
              </a:rPr>
              <a:t>Make it fun and playful</a:t>
            </a:r>
          </a:p>
          <a:p>
            <a:r>
              <a:rPr lang="en-GB" sz="2400" dirty="0">
                <a:solidFill>
                  <a:srgbClr val="000000"/>
                </a:solidFill>
              </a:rPr>
              <a:t>Small details</a:t>
            </a:r>
          </a:p>
          <a:p>
            <a:endParaRPr lang="en-GB" sz="2400" dirty="0">
              <a:solidFill>
                <a:srgbClr val="000000"/>
              </a:solidFill>
            </a:endParaRPr>
          </a:p>
          <a:p>
            <a:endParaRPr lang="en-GB" sz="2400" dirty="0">
              <a:solidFill>
                <a:srgbClr val="000000"/>
              </a:solidFill>
            </a:endParaRPr>
          </a:p>
          <a:p>
            <a:endParaRPr lang="en-GB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13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8766-518A-A848-B536-223AA16EA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Hints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266E6-033B-E044-B2EC-68F9F5D82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GB" sz="2000"/>
              <a:t>Bread boards are only for testing new ideas</a:t>
            </a:r>
          </a:p>
          <a:p>
            <a:r>
              <a:rPr lang="en-GB" sz="2000"/>
              <a:t>Aim to finish chassis by start of new year</a:t>
            </a:r>
          </a:p>
          <a:p>
            <a:r>
              <a:rPr lang="en-GB" sz="2000"/>
              <a:t>Build test courses or visit Cambridge Makespace robot club and use ours.</a:t>
            </a:r>
          </a:p>
          <a:p>
            <a:r>
              <a:rPr lang="en-GB" sz="2000"/>
              <a:t>Drive as often as possible </a:t>
            </a:r>
          </a:p>
          <a:p>
            <a:r>
              <a:rPr lang="en-GB" sz="2000"/>
              <a:t>For any CV challenge have a way to calibrate the camera on the day.</a:t>
            </a:r>
          </a:p>
          <a:p>
            <a:r>
              <a:rPr lang="en-GB" sz="2000"/>
              <a:t>Calibrate line following sensors</a:t>
            </a:r>
          </a:p>
          <a:p>
            <a:r>
              <a:rPr lang="en-GB" sz="2000"/>
              <a:t>Have an onboard method to select the running program on robot.</a:t>
            </a:r>
            <a:endParaRPr lang="en-US" sz="2000"/>
          </a:p>
        </p:txBody>
      </p:sp>
      <p:pic>
        <p:nvPicPr>
          <p:cNvPr id="5" name="Picture 4" descr="A room with red floor&#10;&#10;Description automatically generated">
            <a:extLst>
              <a:ext uri="{FF2B5EF4-FFF2-40B4-BE49-F238E27FC236}">
                <a16:creationId xmlns:a16="http://schemas.microsoft.com/office/drawing/2014/main" id="{0FBE8467-42F8-4F20-B5DC-969CF7FC4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r="1447" b="-2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6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0B4D-D9AF-BE4A-8AC1-4B10775E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022C0-70F3-1E45-916F-2BC528D7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/>
              <a:t>Start early</a:t>
            </a:r>
          </a:p>
          <a:p>
            <a:r>
              <a:rPr lang="en-US" sz="1800"/>
              <a:t>Drive code first</a:t>
            </a:r>
          </a:p>
          <a:p>
            <a:r>
              <a:rPr lang="en-US" sz="1800"/>
              <a:t>Build a </a:t>
            </a:r>
            <a:r>
              <a:rPr lang="en-GB" sz="1800"/>
              <a:t>Menu structure into your code at the start of your programming to select tasks, power down your robot safely</a:t>
            </a:r>
          </a:p>
          <a:p>
            <a:r>
              <a:rPr lang="en-GB" sz="1800"/>
              <a:t>Your interface can just be a single LED and a button.</a:t>
            </a:r>
          </a:p>
          <a:p>
            <a:endParaRPr lang="en-US" sz="1800"/>
          </a:p>
        </p:txBody>
      </p:sp>
      <p:pic>
        <p:nvPicPr>
          <p:cNvPr id="5" name="Picture 4" descr="A picture containing indoor, sitting, computer, table&#10;&#10;Description automatically generated">
            <a:extLst>
              <a:ext uri="{FF2B5EF4-FFF2-40B4-BE49-F238E27FC236}">
                <a16:creationId xmlns:a16="http://schemas.microsoft.com/office/drawing/2014/main" id="{9234E8B8-111B-45C4-A4B9-7330D4250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4" b="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2058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341D-AAEC-4232-AAEE-69BD45D5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GB" dirty="0"/>
              <a:t>On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CECCB-2BF7-4D07-93C7-139A9240F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/>
              <a:t>Have spare batteries already charged for your controller and robot</a:t>
            </a:r>
          </a:p>
          <a:p>
            <a:pPr marL="0" indent="0">
              <a:buNone/>
            </a:pPr>
            <a:r>
              <a:rPr lang="en-GB" sz="2200"/>
              <a:t>If you can have spares of key components</a:t>
            </a:r>
          </a:p>
          <a:p>
            <a:pPr marL="0" indent="0">
              <a:buNone/>
            </a:pPr>
            <a:r>
              <a:rPr lang="en-GB" sz="2200"/>
              <a:t>Get there early and rested if possible.</a:t>
            </a:r>
          </a:p>
          <a:p>
            <a:pPr marL="0" indent="0">
              <a:buNone/>
            </a:pPr>
            <a:r>
              <a:rPr lang="en-GB" sz="2200"/>
              <a:t>If you are a single person team, have somebody supporting you is a great help.</a:t>
            </a:r>
          </a:p>
          <a:p>
            <a:pPr marL="0" indent="0">
              <a:buNone/>
            </a:pPr>
            <a:endParaRPr lang="en-GB" sz="2200"/>
          </a:p>
          <a:p>
            <a:pPr marL="0" indent="0">
              <a:buNone/>
            </a:pPr>
            <a:r>
              <a:rPr lang="en-GB" sz="2200" b="1"/>
              <a:t>The most important thing is too have fun, having a working robot on the day is a great achievement. </a:t>
            </a:r>
          </a:p>
          <a:p>
            <a:pPr marL="0" indent="0">
              <a:buNone/>
            </a:pPr>
            <a:endParaRPr lang="en-GB" sz="2200"/>
          </a:p>
        </p:txBody>
      </p:sp>
      <p:pic>
        <p:nvPicPr>
          <p:cNvPr id="5" name="Picture 4" descr="A picture containing indoor, table, cake, sitting&#10;&#10;Description automatically generated">
            <a:extLst>
              <a:ext uri="{FF2B5EF4-FFF2-40B4-BE49-F238E27FC236}">
                <a16:creationId xmlns:a16="http://schemas.microsoft.com/office/drawing/2014/main" id="{18C89E2C-B231-406C-BC41-0C047F35A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 r="11184" b="1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41283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C74D-54C5-4487-B7A3-3E13662F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GB" b="1" dirty="0"/>
              <a:t>Micro Pi Noon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AEC30-0710-4C14-B53A-598F858FE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GB" dirty="0"/>
              <a:t>A6 Balloon popping fighting robots in 1m² arena.</a:t>
            </a:r>
          </a:p>
        </p:txBody>
      </p: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B21F76C0-FA94-4B18-B1C1-7CB1EBDE9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62" b="1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215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574B-F263-4733-BC84-426B46B4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6000" b="1" dirty="0" err="1"/>
              <a:t>CVzero</a:t>
            </a:r>
            <a:br>
              <a:rPr lang="en-GB" dirty="0"/>
            </a:br>
            <a:r>
              <a:rPr lang="en-GB" dirty="0"/>
              <a:t>Making computer vision simple for everyone!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ACE3-C69C-477E-9FF7-E165B8FD7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4" y="2008188"/>
            <a:ext cx="5621866" cy="324114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details can be found at 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https://github.com/OpenPiRobotics/CVzero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Hackathon at Cambridge Makespace tomorrow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https://www.meetup.com/Makespace/events/264185027/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A picture containing indoor, table, computer, sitting&#10;&#10;Description automatically generated">
            <a:extLst>
              <a:ext uri="{FF2B5EF4-FFF2-40B4-BE49-F238E27FC236}">
                <a16:creationId xmlns:a16="http://schemas.microsoft.com/office/drawing/2014/main" id="{54898C52-18A6-4B3C-B907-CEF251FF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14" y="3518287"/>
            <a:ext cx="5255615" cy="29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8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35D8-28C4-4E27-A874-0B17F0FB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Rockwell Extra Bold" panose="02060903040505020403" pitchFamily="18" charset="0"/>
              </a:rPr>
              <a:t>Only 175 days to Pi Wars 2020!!!!</a:t>
            </a:r>
          </a:p>
        </p:txBody>
      </p:sp>
      <p:pic>
        <p:nvPicPr>
          <p:cNvPr id="6" name="Content Placeholder 5" descr="A clock sitting in front of a sign&#10;&#10;Description automatically generated">
            <a:extLst>
              <a:ext uri="{FF2B5EF4-FFF2-40B4-BE49-F238E27FC236}">
                <a16:creationId xmlns:a16="http://schemas.microsoft.com/office/drawing/2014/main" id="{F8919750-E1B6-47C0-A409-8592A8688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4" y="1764279"/>
            <a:ext cx="5965372" cy="4474030"/>
          </a:xfrm>
        </p:spPr>
      </p:pic>
    </p:spTree>
    <p:extLst>
      <p:ext uri="{BB962C8B-B14F-4D97-AF65-F5344CB8AC3E}">
        <p14:creationId xmlns:p14="http://schemas.microsoft.com/office/powerpoint/2010/main" val="32339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2F85431-B807-574D-AFA7-4646F4BF7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09" y="150306"/>
            <a:ext cx="7630416" cy="65573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BF02-D27C-0C46-8126-7F588C556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42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BF138-5DBC-40C9-8235-2C9631D9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or noob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060F-8E0A-4148-AC3C-1DA957CCF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Late starting the programming for the challenges, start before well before Christmas not in February!</a:t>
            </a:r>
          </a:p>
          <a:p>
            <a:r>
              <a:rPr lang="en-GB" dirty="0"/>
              <a:t>No system menu</a:t>
            </a:r>
          </a:p>
          <a:p>
            <a:r>
              <a:rPr lang="en-GB" dirty="0"/>
              <a:t>Make adjustments on the night before</a:t>
            </a:r>
          </a:p>
          <a:p>
            <a:r>
              <a:rPr lang="en-GB" dirty="0"/>
              <a:t>Not enough driving practice  </a:t>
            </a:r>
          </a:p>
          <a:p>
            <a:r>
              <a:rPr lang="en-GB" dirty="0"/>
              <a:t>Not testing code</a:t>
            </a:r>
          </a:p>
          <a:p>
            <a:r>
              <a:rPr lang="en-GB" dirty="0"/>
              <a:t>Wrong size of motor driver for motors selected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76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663B-FF17-D949-BF6E-381F18CB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 Win or Not too win, that is the question!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A5284-80CD-CA42-B249-9B1181E27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Types of robots suitable for a Pi Wars robot or not.</a:t>
            </a:r>
          </a:p>
          <a:p>
            <a:r>
              <a:rPr lang="en-GB" dirty="0"/>
              <a:t>Three wheels </a:t>
            </a:r>
          </a:p>
          <a:p>
            <a:r>
              <a:rPr lang="en-GB" dirty="0"/>
              <a:t>Four wheel drive</a:t>
            </a:r>
          </a:p>
          <a:p>
            <a:r>
              <a:rPr lang="en-GB" dirty="0"/>
              <a:t>Six wheel drive</a:t>
            </a:r>
          </a:p>
          <a:p>
            <a:r>
              <a:rPr lang="en-GB" dirty="0"/>
              <a:t>Caterpillar tracks</a:t>
            </a:r>
          </a:p>
          <a:p>
            <a:r>
              <a:rPr lang="en-GB" dirty="0"/>
              <a:t>Omni directional</a:t>
            </a:r>
          </a:p>
          <a:p>
            <a:r>
              <a:rPr lang="en-GB" dirty="0"/>
              <a:t>Walking</a:t>
            </a:r>
          </a:p>
          <a:p>
            <a:r>
              <a:rPr lang="en-GB" dirty="0"/>
              <a:t>Balance (Two Wheels) – Silly idea!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80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8E23-F728-A044-AF9B-25984372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GB" dirty="0"/>
              <a:t>Three Wheels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FE73-E78F-2F4C-B205-40586FE0F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GB" dirty="0"/>
              <a:t>Simple build</a:t>
            </a:r>
          </a:p>
          <a:p>
            <a:r>
              <a:rPr lang="en-GB" dirty="0"/>
              <a:t>Caster wheels catches on everything</a:t>
            </a:r>
          </a:p>
          <a:p>
            <a:r>
              <a:rPr lang="en-GB" dirty="0"/>
              <a:t>Will find challenges like the obstacle course hard.</a:t>
            </a:r>
            <a:endParaRPr lang="en-US" dirty="0"/>
          </a:p>
        </p:txBody>
      </p:sp>
      <p:pic>
        <p:nvPicPr>
          <p:cNvPr id="6" name="Picture 5" descr="A picture containing indoor, table, desk, sitting&#10;&#10;Description automatically generated">
            <a:extLst>
              <a:ext uri="{FF2B5EF4-FFF2-40B4-BE49-F238E27FC236}">
                <a16:creationId xmlns:a16="http://schemas.microsoft.com/office/drawing/2014/main" id="{31B4F729-2775-4FBE-9AB1-1E49DDD99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r="20264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3300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E8C9-DC6E-144A-9F47-97DF47EC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GB" dirty="0"/>
              <a:t>Four Wheel or 4WD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7BF5-0F17-2C4F-AF9F-79981D4A5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sz="2400" dirty="0"/>
              <a:t>The standard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 descr="A picture containing sitting, teddy, table, small&#10;&#10;Description automatically generated">
            <a:extLst>
              <a:ext uri="{FF2B5EF4-FFF2-40B4-BE49-F238E27FC236}">
                <a16:creationId xmlns:a16="http://schemas.microsoft.com/office/drawing/2014/main" id="{3CDBD585-59F2-462D-9184-45E670E11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5"/>
          <a:stretch/>
        </p:blipFill>
        <p:spPr>
          <a:xfrm>
            <a:off x="7235419" y="192018"/>
            <a:ext cx="4637908" cy="64739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3400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9F24-CF6D-B14E-942A-1EAFEEAA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GB" dirty="0"/>
              <a:t>Six Wheel drive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16EBB-ABFD-F848-897B-0184CAC0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Loads of grip</a:t>
            </a:r>
          </a:p>
          <a:p>
            <a:r>
              <a:rPr lang="en-US" dirty="0"/>
              <a:t>Behaves like it has tracks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79B28-E47A-485D-9EE1-6BCE63E5A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4323" b="1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8167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677</Words>
  <Application>Microsoft Office PowerPoint</Application>
  <PresentationFormat>Widescreen</PresentationFormat>
  <Paragraphs>136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Rockwell Extra Bold</vt:lpstr>
      <vt:lpstr>Office Theme</vt:lpstr>
      <vt:lpstr>How Not to Build a Pi Wars Robot</vt:lpstr>
      <vt:lpstr>Brian Corteil aka @CannonFodder</vt:lpstr>
      <vt:lpstr>Only 175 days to Pi Wars 2020!!!!</vt:lpstr>
      <vt:lpstr>PowerPoint Presentation</vt:lpstr>
      <vt:lpstr>Classic or noob errors</vt:lpstr>
      <vt:lpstr>Too Win or Not too win, that is the question!</vt:lpstr>
      <vt:lpstr>Three Wheels</vt:lpstr>
      <vt:lpstr>Four Wheel or 4WD</vt:lpstr>
      <vt:lpstr>Six Wheel drive</vt:lpstr>
      <vt:lpstr>Caterpillar tracks</vt:lpstr>
      <vt:lpstr>Omni directional</vt:lpstr>
      <vt:lpstr>Walking </vt:lpstr>
      <vt:lpstr>Balance Bot</vt:lpstr>
      <vt:lpstr>What size?</vt:lpstr>
      <vt:lpstr>Equipment selection </vt:lpstr>
      <vt:lpstr>L298N Motor Driver Module</vt:lpstr>
      <vt:lpstr>PowerPoint Presentation</vt:lpstr>
      <vt:lpstr>Which Raspberry Pi</vt:lpstr>
      <vt:lpstr>Controls</vt:lpstr>
      <vt:lpstr>Computer vision </vt:lpstr>
      <vt:lpstr>How to collect points and win</vt:lpstr>
      <vt:lpstr>Build quality </vt:lpstr>
      <vt:lpstr>Artistic merit</vt:lpstr>
      <vt:lpstr>Hints</vt:lpstr>
      <vt:lpstr>Software</vt:lpstr>
      <vt:lpstr>On the day</vt:lpstr>
      <vt:lpstr>Micro Pi Noon</vt:lpstr>
      <vt:lpstr>CVzero Making computer vision simple for everyone!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Brian Corteil aka @CannonFodder</dc:title>
  <dc:creator>Brian Corteil</dc:creator>
  <cp:lastModifiedBy>Brian Corteil</cp:lastModifiedBy>
  <cp:revision>1</cp:revision>
  <dcterms:created xsi:type="dcterms:W3CDTF">2019-10-03T22:18:17Z</dcterms:created>
  <dcterms:modified xsi:type="dcterms:W3CDTF">2019-10-07T21:25:51Z</dcterms:modified>
</cp:coreProperties>
</file>